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Good morning everyone. Welcome -- I am Tatu and I am here to talk about XML.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XSL: only a small subset supported; and only by some tools (Saxon). XQuery can do more.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All Soap 2 stacks use data-binding and/or pull parsers -- none expose DOM by default, or only DOM (can expose explicitly)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May seem contradictory: I was just complaining about DOM performance... even if it didn't matter?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Protobuf quote from initial Slashdot discussions; protobuf home page.</a:t>
            </a:r>
          </a:p>
          <a:p>
            <a:pPr>
              <a:buNone/>
            </a:pPr>
            <a:r>
              <a:rPr lang="en"/>
              <a:t>Benchmarks: JSON can be as fast as protobuf; and XML no more than 50-100% overhead (up to 2x or maybe 3x as fast)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"Don't fix it if it ain't broke!" -- of course, few developers really follow that adage anyway.</a:t>
            </a:r>
          </a:p>
          <a:p>
            <a:pPr rtl="0" lvl="0">
              <a:buNone/>
            </a:pPr>
            <a:r>
              <a:rPr lang="en"/>
              <a:t>Schema: most require it; MsgPack does not.</a:t>
            </a:r>
          </a:p>
          <a:p>
            <a:pPr rtl="0" lvl="0">
              <a:buNone/>
            </a:pPr>
            <a:r>
              <a:rPr lang="en"/>
              <a:t>Brittle: generally hard to recover regardless of what type of breakage is (even just truncation)</a:t>
            </a:r>
          </a:p>
          <a:p>
            <a:pPr rtl="0" lvl="0">
              <a:buNone/>
            </a:pPr>
            <a:r>
              <a:rPr lang="en"/>
              <a:t>Also: no auto-detection -- you get a sequence of bytes, can't even tell what it is!!!</a:t>
            </a:r>
          </a:p>
          <a:p>
            <a:pPr rtl="0" lvl="0">
              <a:buNone/>
            </a:pPr>
            <a:r>
              <a:rPr lang="en"/>
              <a:t>Many scripting languages make hard to deal with binary formats: Javascript most so, but not the only one.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Best of breed tools like Aalto for XML parsing; within 30-40% of JSON parsing speed; even closer for generating.</a:t>
            </a:r>
          </a:p>
          <a:p>
            <a:pPr rtl="0" lvl="0">
              <a:buNone/>
            </a:pPr>
            <a:r>
              <a:rPr lang="en"/>
              <a:t>Remaining overhead due to slightly bigger size; things like namespaces.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Longer streams compress better since element names repeat, get eliminated.</a:t>
            </a:r>
          </a:p>
          <a:p>
            <a:pPr rtl="0" lvl="0">
              <a:buNone/>
            </a:pPr>
            <a:r>
              <a:rPr lang="en"/>
              <a:t>Compression may be CPU intensive: but there are much faster ones than gzip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... and most data out there IS mostly textual: names, addresses, URLs.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Schema optional: MsgPack, Smile (binary JSON).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May be out-of-date: are Schemas still in? Anyone knows?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Works against STRENGTHS of XML: partially structured, semi-freeform data -- hierarchical databases ("native XML DB")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On RelaxNG: structural aspects better for Document/XML-centric; mixed content, interleaved. But not good match for OO;</a:t>
            </a:r>
          </a:p>
          <a:p>
            <a:pPr>
              <a:buNone/>
            </a:pPr>
            <a:r>
              <a:rPr lang="en"/>
              <a:t>datatype library borrowed from XSD, that works.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XSLT was "so cool", intellectual challenge -- feel elite! As opposed to uncultivated brutes who knew no XSL!</a:t>
            </a:r>
          </a:p>
          <a:p>
            <a:pPr rtl="0" lvl="0">
              <a:buNone/>
            </a:pPr>
            <a:r>
              <a:rPr lang="en"/>
              <a:t>Likewise: is this still the case?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With great expressive power comes great complexity! (and responsibility)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XML modularity one of underrated things -- standards processes slow, painful, stupid; but modularity helps.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When Charles asked me if I wanted to give this talk, started thinking what I should talk about.</a:t>
            </a:r>
          </a:p>
          <a:p>
            <a:pPr rtl="0" lv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Realized that looking back, a retrospective, may make more sense than talking about recent work.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One more thing before going to claims: how do I know XML?</a:t>
            </a:r>
          </a:p>
          <a:p>
            <a:pPr rtl="0" lv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At Sun: OpenOffice documents to DocBook, HTML, search -- performance-sensitive, replaced XSLT.</a:t>
            </a:r>
          </a:p>
          <a:p>
            <a:pPr rtl="0" lvl="0">
              <a:buNone/>
            </a:pPr>
            <a:r>
              <a:rPr lang="en"/>
              <a:t>6 Amazon services, some still in use. Performance sometimes problem (SQS, DOM); never after I was done.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But first: minor disclaimers.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Document-oriented or markup use: XHTML.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XML usage 2002 - 2008; work on tools 2004 - 2008. Except with Aalto, on non-blocking; XML databinding 2012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"Old timer been out of town for a while!"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Finally: my claims!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will not read them one by one...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Biggest revelation at Ning: design, implement very nice API on Server-side.</a:t>
            </a:r>
          </a:p>
          <a:p>
            <a:pPr rtl="0" lvl="0">
              <a:buNone/>
            </a:pPr>
            <a:r>
              <a:rPr lang="en"/>
              <a:t>Then trying to use it from client!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Information architects that define XML Applications -- never program, may not even know how!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Well-formed vs valid -- former natural for parsers; latter more for biz logic?</a:t>
            </a:r>
          </a:p>
          <a:p>
            <a:pPr rtl="0" lvl="0">
              <a:buNone/>
            </a:pPr>
            <a:r>
              <a:rPr lang="en"/>
              <a:t>Close coupling: business rules separate from underlying repr -- remember Amazon, item schemas?</a:t>
            </a:r>
          </a:p>
          <a:p>
            <a:pPr rtl="0" lvl="0">
              <a:buNone/>
            </a:pPr>
            <a:r>
              <a:rPr lang="en"/>
              <a:t>Also: what if your format was to change? Should biz logic? Vice versa?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Validate by process: parser, databinder still verifies that data is not corrupt, wrong type etc.</a:t>
            </a:r>
          </a:p>
          <a:p>
            <a:pPr rtl="0" lvl="0">
              <a:buNone/>
            </a:pPr>
            <a:r>
              <a:rPr lang="en"/>
              <a:t>And biz logic typically has to verify many constraints anyway; external deps, references, lookups: dynamic limits.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Dev debuggable != Human-readable -- data in general seldom readable or grokkable by most people.</a:t>
            </a:r>
          </a:p>
          <a:p>
            <a:pPr rtl="0" lvl="0">
              <a:buNone/>
            </a:pPr>
            <a:r>
              <a:rPr lang="en"/>
              <a:t>Modularity: not forcing processing model! Can process via streaming, tree model, data-binding, xslt.</a:t>
            </a:r>
          </a:p>
          <a:p>
            <a:pPr rtl="0" lvl="0">
              <a:buNone/>
            </a:pPr>
            <a:r>
              <a:rPr lang="en"/>
              <a:t>Same for client libs -- DO NOT mandate HOW your clients deal with it.</a:t>
            </a:r>
          </a:p>
          <a:p>
            <a:pPr rtl="0" lvl="0">
              <a:buNone/>
            </a:pPr>
            <a:r>
              <a:rPr lang="en"/>
              <a:t>Redundancy: you lose Protobuf schema, you lose data</a:t>
            </a:r>
          </a:p>
          <a:p>
            <a:pPr rtl="0" lvl="0">
              <a:buNone/>
            </a:pPr>
            <a:r>
              <a:rPr lang="en"/>
              <a:t>May use schema (rigid data, type defs, validation); or omit (loosely-typed/structured, free-form)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On size: 3x-5x size of raw XML doc, 2x-3x memory of POJOs.</a:t>
            </a:r>
          </a:p>
          <a:p>
            <a:pPr rtl="0" lvl="0">
              <a:buNone/>
            </a:pPr>
            <a:r>
              <a:rPr lang="en"/>
              <a:t>Processing overhead grows non-linearly: relatively more overhead for bigger docs!</a:t>
            </a:r>
          </a:p>
          <a:p>
            <a:pPr rtl="0" lvl="0">
              <a:buNone/>
            </a:pPr>
            <a:r>
              <a:rPr lang="en"/>
              <a:t>Overhead mostly due to generic, mutable structure, traversal -- can optimize, but never as good as POJO</a:t>
            </a:r>
          </a:p>
          <a:p>
            <a:pPr rtl="0" lvl="0">
              <a:buNone/>
            </a:pPr>
            <a:r>
              <a:rPr lang="en"/>
              <a:t>Untyped: can add XML Schema, but DOM API can only expose if caller knows the type.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Upside: more focus on higher level tools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XML London 2013:</a:t>
            </a:r>
          </a:p>
          <a:p>
            <a:pPr rtl="0" lvl="0">
              <a:buNone/>
            </a:pPr>
            <a:r>
              <a:rPr lang="en"/>
              <a:t>XML Veteran Reminisces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Tatu Saloranta</a:t>
            </a:r>
          </a:p>
          <a:p>
            <a:pPr rtl="0" lvl="0">
              <a:buNone/>
            </a:pPr>
            <a:r>
              <a:rPr lang="en"/>
              <a:t>Principal Engineer at Salesforce.com</a:t>
            </a:r>
          </a:p>
          <a:p>
            <a:pPr rtl="0" lvl="0">
              <a:buNone/>
            </a:pPr>
            <a:r>
              <a:rPr lang="en"/>
              <a:t>Open Source Activist (@cowtowncoder),</a:t>
            </a:r>
          </a:p>
          <a:p>
            <a:pPr>
              <a:buNone/>
            </a:pPr>
            <a:r>
              <a:rPr lang="en"/>
              <a:t>author of Woodstox, Jackson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"</a:t>
            </a:r>
            <a:r>
              <a:rPr b="0" sz="3000" lang="en"/>
              <a:t>DOM is overused, overrated" (2)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Alternative to DOM as the foundational block: streaming (for Java, SAX, Stax)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XSLT may be able to use (sometimes)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XQuery can typically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Data-binding (JAXB, Jackson XML module) can use streaming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Newer Java Web Services use data-binding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Or use directly or via helper libs (StaxMate for Java)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"</a:t>
            </a:r>
            <a:r>
              <a:rPr b="0" sz="3000" lang="en"/>
              <a:t>DOM is overused, overrated" (3)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Focus on higher-level abstractions, regardless of internal representation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XQuery (or, XSLT if you must)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Data-binding (native objects)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... other nice abstractions we'll learnt about later today?</a:t>
            </a:r>
          </a:p>
          <a:p>
            <a:r>
              <a:t/>
            </a:r>
          </a:p>
          <a:p>
            <a:pPr lvl="0">
              <a:buNone/>
            </a:pPr>
            <a:r>
              <a:rPr lang="en"/>
              <a:t>DOM (tree model) useful as a conceptual model: not so much as a tool.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en"/>
              <a:t>"Performance is perception-based, overvalued"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Thesis: Nowadays DATA IN ANY FORMAT can be processed FAST ENOUGH!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with proper model, tools (... not DOM)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sz="3000" lang="en"/>
              <a:t>... or, even with wrong ones, with fast hardware...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tool/implementation quality has big impact -- theoretical limits rarely matter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cherry-picking, apples-to-oranges leads to claims like "protobuf 100x faster than XML" (XSLT or DOM?)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en"/>
              <a:t>"Performance is perception-based..." (2)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So why do so many devs still want to "Use Protobuf/MsgPack/... to speed things up"?</a:t>
            </a:r>
          </a:p>
          <a:p>
            <a:pPr rtl="0" lvl="0" indent="0" marL="0">
              <a:buNone/>
            </a:pPr>
            <a:r>
              <a:rPr lang="en"/>
              <a:t>... without verifying they HAVE A PROBLEM?</a:t>
            </a:r>
          </a:p>
          <a:p>
            <a:pPr rtl="0" lvl="0" indent="0" marL="0">
              <a:buNone/>
            </a:pPr>
            <a:r>
              <a:rPr lang="en"/>
              <a:t>Especially when binary formats: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Are hard(er) to debug: not dev-debuggable without specific tools (or schema)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Brittle: a minor truncation makes data unreadable, without knowing what/how/when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Schema-ridden: lose schema, lose data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Less interoperable (Javascript anyone?)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en"/>
              <a:t>"Performance is perception-based..." (3)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It's all about perception!</a:t>
            </a:r>
          </a:p>
          <a:p>
            <a:pPr rtl="0" lvl="0">
              <a:buNone/>
            </a:pPr>
            <a:r>
              <a:rPr lang="en"/>
              <a:t>Everybody "knows" XML is Slow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Except comparing best-of-breed tools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or when you consider developer productivity</a:t>
            </a:r>
          </a:p>
          <a:p>
            <a:pPr rtl="0" lvl="0">
              <a:buNone/>
            </a:pPr>
            <a:r>
              <a:rPr lang="en"/>
              <a:t>and "Big, Bloated"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except if you compress data; XML compresses better, especially longer streams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while not equivalent (still more information, wrt names), much closer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binary does not help with textual data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en"/>
              <a:t>"Schemas: to Use or Not to Use?"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Growing (ca 2008...) assumption of Inevitability of explicit and mandatory (XML)Schema usage.</a:t>
            </a:r>
            <a:br>
              <a:rPr lang="en"/>
            </a:br>
            <a:r>
              <a:rPr lang="en"/>
              <a:t>(&amp; implicit assumption "schema always good")</a:t>
            </a:r>
          </a:p>
          <a:p>
            <a:pPr rtl="0" lvl="0">
              <a:buNone/>
            </a:pPr>
            <a:r>
              <a:rPr lang="en"/>
              <a:t>Is this true? Two things to consider: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Explicit (XML Schema) vs Implicit/Inferred schema (for data-binding)</a:t>
            </a:r>
          </a:p>
          <a:p>
            <a:pPr rtl="0" lvl="0" indent="-419100" marL="9144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Ability to NOT use Schema is a Feature:</a:t>
            </a:r>
          </a:p>
          <a:p>
            <a:pPr rtl="0" lvl="1" indent="-381000" marL="13716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many binary formats require (not all)</a:t>
            </a:r>
          </a:p>
          <a:p>
            <a:pPr rtl="0" lvl="1" indent="-381000" marL="13716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Schemas make data brittle, rigid: free-formed/partially structured data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en"/>
              <a:t>"Schemas: to Use or Not to Use? (2)"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Historical note: Schemas came from Validation (XSD as DTD replacement)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But most value for XML Schema comes from Schema as Type Definition!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Ironically enough, RelaxNG great for validation, not very useful for Type Definitions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same true for "other schemas", I presume (Schematron etc)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put another way: RNG for Document/markup-oriented usage; XSD for data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b="0" sz="3000" lang="en"/>
              <a:t>"Schemas: to Use or Not to Use? (3)"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Alternatives to explicit, external schema, in context of Type Definitions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Usage: if I access thing as Number, it is (or becomes) one (xslt, xquery) -- dynamic typing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Other artifacts ("things you need anyway")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Object definitions like Java classes (databind, JAXB)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Protocol definitions (IDLs), with mapping rules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May generate schema; caveat: O/X impedance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"</a:t>
            </a:r>
            <a:r>
              <a:rPr b="0" sz="3000" lang="en"/>
              <a:t>Complexity: the Real enemy"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Perception: XML haters fully appreciate complexity of XML processing!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but XML "drivers" seem(ed) unconcerned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"serious systems are complex, complicated, hard"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"they just don't yet understand the beauty"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"more expressive power (always) good"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perception becomes a fact ("it is if it appears to")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wrong tool for the job: XSL for business-logic, validation (Amazon horror stories)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b="0" sz="3000" lang="en"/>
              <a:t>"Complexity: the Real enemy (2)"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Fighting for simplicity: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Modularity of XML applications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XPath from XSL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Small specifications (XML id)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Incremental improvements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 Accept "non-XML" tools (no biz-logic in XSL) -&gt; interoperability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Borrow from others (SQL); interoperate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Declarative good? Often yes, not always ("extend until implement Emacs, imperfectly")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"XML Veteran Reminisces"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Creating tools for XML processing can be challenging, frustrating and rewarding -- often simultaneously. But you will learn a lot, beyond the data format itself or its immediate applicability.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I will cover things learnt over past 10 years and share my views on subjects around XML, related textual data formats (JSON), esp. regarding things I consider over-/undervalued.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"</a:t>
            </a:r>
            <a:r>
              <a:rPr b="0" sz="3000" lang="en"/>
              <a:t>XML could be simpler; JSON too simple"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JSON arguably IS simpler for Data: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Small set of real scalar types (numbers, booleans), not just Strings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True Map/Object vs Array/List distinction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mixed content (thank god)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Element/Attribute distinction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Simpler parsing allows more effort in building better data-binding tools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and experience from XML tools also helps...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"</a:t>
            </a:r>
            <a:r>
              <a:rPr b="0" sz="3000" lang="en"/>
              <a:t>XML could be simpler; JSON too simple" (2)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But could it be too simple? Alas, yes: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 comments (you kidding me, right?) -- was included initially, removed due to alleged abuse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Data/metadata (hint: element/attribute!) distinction actually USEFUL for: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type information (host language Object types)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object identity information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Tools need to rely exclusively on naming conventions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End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And That's All, Folks!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Comments, questions, feedback: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	tsaloranta@gmail.com</a:t>
            </a:r>
          </a:p>
          <a:p>
            <a:pPr rtl="0" lvl="0">
              <a:buNone/>
            </a:pPr>
            <a:r>
              <a:rPr lang="en"/>
              <a:t>         OR</a:t>
            </a:r>
          </a:p>
          <a:p>
            <a:pPr rtl="0" lvl="0">
              <a:buNone/>
            </a:pPr>
            <a:r>
              <a:rPr lang="en"/>
              <a:t>    @cowtowncoder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Author and XML</a:t>
            </a:r>
          </a:p>
          <a:p>
            <a:pPr>
              <a:buNone/>
            </a:pPr>
            <a:r>
              <a:rPr lang="en"/>
              <a:t>("It's complicated")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Programming since 80s: Basic -&gt; machine code -&gt; C -&gt; C++ -&gt; Java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HTML/SGML/WWW/Linux, College, mid-90s: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XML in 1998; QuarkXPress 5.0 web, XML, 1999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Content Authoring systems at Sun, 2001-2004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First XML parser, QnD (yes, quick-n-dirty)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2004: Woodstox XML parser (Java, Stax)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2005: StaxMate ("perfect companion for Stax")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2005: joined Amazon.com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Multiple services that communicate over XML (PoX)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2008: Jackson (JSON), Aalto (async XML)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2012: Jackson XML module, Android (Ning)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0. Disclaimers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Talk about Data-oriented XML processing, not Document-oriented (aka "markup"):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XML works well, no real contest for doc-oriented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Haven't</a:t>
            </a:r>
            <a:r>
              <a:rPr sz="2400" lang="en"/>
              <a:t> worked </a:t>
            </a:r>
            <a:r>
              <a:rPr lang="en"/>
              <a:t>with Doc-oriented</a:t>
            </a:r>
            <a:r>
              <a:rPr sz="2400" lang="en"/>
              <a:t> XML since 2005 (Sun, </a:t>
            </a:r>
            <a:r>
              <a:rPr lang="en"/>
              <a:t>Content authoring systems)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My knowledge of XML state-of-art is lacking: less involved since 2008 -- except for Async parsing (Aalto), Mobile (Android)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Abstract, philosophical, high-level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Overview: Theses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No One Cares If It Is XML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DOM is overused, overrated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Performance perception-based, overvalued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Schemas: to Use or Not to Use is the real Q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Complexity: the Real enemy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XML could be simpler; JSON perhaps too simple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"</a:t>
            </a:r>
            <a:r>
              <a:rPr b="0" sz="3000" lang="en"/>
              <a:t>No One Cares If It Is XML"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... nor should they, fundamentally, care a lot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Implementation detail more than a Feature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Early fanboi-ism ("hey, X uses XML!") -- form over function -- Open/documented matters more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Usage should drive design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Common mistakes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Overfocus on formatting -- "Pretty Snowflake" XML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Cumbersome to use, no tooling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even if looks good on paper (in spec)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Assumption of using specific tools (XSLT)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 end-to-end view, lacks interoperability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Would you eat their dog food if they don't? (Ning)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"</a:t>
            </a:r>
            <a:r>
              <a:rPr b="0" sz="3000" lang="en"/>
              <a:t>No One Cares If It Is XML" (2)</a:t>
            </a:r>
            <a:r>
              <a:rPr lang="en"/>
              <a:t> 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XML Validation: useless, even harmful?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validation at format level (XML validation)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neither necessary (handle at levels below &amp; above)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nor sufficient (business logic limits)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often inconvenient compared to prog lang; or domain-specific system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close coupling b/w biz logic, representation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validate by processing (do you really trust 'it validates'?)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/>
              <a:t>"</a:t>
            </a:r>
            <a:r>
              <a:rPr b="0" sz="3000" lang="en"/>
              <a:t>No One Cares If It Is XML" (3)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So what DOES matter with XML (or Other Textual Data Formats -- </a:t>
            </a:r>
            <a:r>
              <a:rPr sz="1800" lang="en"/>
              <a:t>*cough*</a:t>
            </a:r>
            <a:r>
              <a:rPr sz="2400" lang="en"/>
              <a:t>JSON</a:t>
            </a:r>
            <a:r>
              <a:rPr sz="1800" lang="en"/>
              <a:t>*cough*</a:t>
            </a:r>
            <a:r>
              <a:rPr lang="en"/>
              <a:t>)?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Developer debuggable (text vs binary)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Physical vs Logical model separation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modularity (process at right level of abstraction)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alternate representations like Binary XML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Robustness via redundancy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Flexibility: schemas optional (or multiple schemas)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"</a:t>
            </a:r>
            <a:r>
              <a:rPr b="0" sz="3000" lang="en"/>
              <a:t>DOM is overused, overrated"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Historically DOM (and other Tree Models) seen as a cornerstone of XML (web browser?). But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it is JUST ONE of processing models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adds lots of overhead: 3x mem (textual XML or native object), 2-10x processing overhead (vs streaming)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not always problematic (small data, browsers)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is untyped, XML-centric, inconvenient and often WRONG tool for the job.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Still taught as the canonical model?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